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8" r:id="rId5"/>
    <p:sldId id="259" r:id="rId6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73356D-2298-4237-A5F7-0C23AB9D408B}" v="4" dt="2024-05-16T02:46:30.468"/>
    <p1510:client id="{E5DFD573-FA2C-3D78-1A17-B98EE38DCF28}" v="12" dt="2024-05-16T02:08:10.190"/>
    <p1510:client id="{11B3A42D-3955-40B2-824C-B3976DCD83E9}" vWet="2" dt="2024-05-16T02:46:31.314"/>
    <p1510:client id="{CC7D6745-40E3-41A3-8C06-CE47AC925A1E}" v="59" dt="2024-05-16T02:13:53.031"/>
    <p1510:client id="{8589A614-D0BA-4821-9CBD-E4BF06CD39EF}" v="33" dt="2024-05-16T03:00:30.015"/>
    <p1510:client id="{B9B1ECBE-07FE-2DA9-230B-B81FD7553691}" v="42" dt="2024-05-16T01:11:02.952"/>
    <p1510:client id="{C7CA79F1-FA29-4A4E-8C1B-EE39C9C457DC}" vWet="2" dt="2024-05-16T02:46:29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3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村上 浩世(MURAKAMI Hiroshi)" userId="3fe33129-d3cf-4213-bef3-3d800b531189" providerId="ADAL" clId="{CC7D6745-40E3-41A3-8C06-CE47AC925A1E}"/>
    <pc:docChg chg="modSld">
      <pc:chgData name="村上 浩世(MURAKAMI Hiroshi)" userId="3fe33129-d3cf-4213-bef3-3d800b531189" providerId="ADAL" clId="{CC7D6745-40E3-41A3-8C06-CE47AC925A1E}" dt="2024-05-16T02:13:53.031" v="58" actId="20577"/>
      <pc:docMkLst>
        <pc:docMk/>
      </pc:docMkLst>
      <pc:sldChg chg="modSp mod">
        <pc:chgData name="村上 浩世(MURAKAMI Hiroshi)" userId="3fe33129-d3cf-4213-bef3-3d800b531189" providerId="ADAL" clId="{CC7D6745-40E3-41A3-8C06-CE47AC925A1E}" dt="2024-05-16T02:13:53.031" v="58" actId="20577"/>
        <pc:sldMkLst>
          <pc:docMk/>
          <pc:sldMk cId="1560960442" sldId="258"/>
        </pc:sldMkLst>
        <pc:spChg chg="mod">
          <ac:chgData name="村上 浩世(MURAKAMI Hiroshi)" userId="3fe33129-d3cf-4213-bef3-3d800b531189" providerId="ADAL" clId="{CC7D6745-40E3-41A3-8C06-CE47AC925A1E}" dt="2024-05-16T02:13:53.031" v="58" actId="20577"/>
          <ac:spMkLst>
            <pc:docMk/>
            <pc:sldMk cId="1560960442" sldId="258"/>
            <ac:spMk id="3" creationId="{6D2CAC31-DCE6-9D6B-E038-00C5E4B149A6}"/>
          </ac:spMkLst>
        </pc:spChg>
      </pc:sldChg>
    </pc:docChg>
  </pc:docChgLst>
  <pc:docChgLst>
    <pc:chgData name="前川 祥吾(MAEKAWA Shogo)" userId="697118a8-8b35-4566-a1d8-65ab4ef54de1" providerId="ADAL" clId="{8589A614-D0BA-4821-9CBD-E4BF06CD39EF}"/>
    <pc:docChg chg="undo custSel modSld">
      <pc:chgData name="前川 祥吾(MAEKAWA Shogo)" userId="697118a8-8b35-4566-a1d8-65ab4ef54de1" providerId="ADAL" clId="{8589A614-D0BA-4821-9CBD-E4BF06CD39EF}" dt="2024-05-16T07:11:24.850" v="52" actId="207"/>
      <pc:docMkLst>
        <pc:docMk/>
      </pc:docMkLst>
      <pc:sldChg chg="modSp mod">
        <pc:chgData name="前川 祥吾(MAEKAWA Shogo)" userId="697118a8-8b35-4566-a1d8-65ab4ef54de1" providerId="ADAL" clId="{8589A614-D0BA-4821-9CBD-E4BF06CD39EF}" dt="2024-05-16T07:11:24.850" v="52" actId="207"/>
        <pc:sldMkLst>
          <pc:docMk/>
          <pc:sldMk cId="1560960442" sldId="258"/>
        </pc:sldMkLst>
        <pc:spChg chg="mod">
          <ac:chgData name="前川 祥吾(MAEKAWA Shogo)" userId="697118a8-8b35-4566-a1d8-65ab4ef54de1" providerId="ADAL" clId="{8589A614-D0BA-4821-9CBD-E4BF06CD39EF}" dt="2024-05-16T02:58:44.444" v="21" actId="6549"/>
          <ac:spMkLst>
            <pc:docMk/>
            <pc:sldMk cId="1560960442" sldId="258"/>
            <ac:spMk id="3" creationId="{6D2CAC31-DCE6-9D6B-E038-00C5E4B149A6}"/>
          </ac:spMkLst>
        </pc:spChg>
        <pc:spChg chg="mod">
          <ac:chgData name="前川 祥吾(MAEKAWA Shogo)" userId="697118a8-8b35-4566-a1d8-65ab4ef54de1" providerId="ADAL" clId="{8589A614-D0BA-4821-9CBD-E4BF06CD39EF}" dt="2024-05-16T06:56:40.431" v="40" actId="20577"/>
          <ac:spMkLst>
            <pc:docMk/>
            <pc:sldMk cId="1560960442" sldId="258"/>
            <ac:spMk id="16" creationId="{8CC2BDCC-11AA-0BCD-3872-272753309734}"/>
          </ac:spMkLst>
        </pc:spChg>
        <pc:spChg chg="mod">
          <ac:chgData name="前川 祥吾(MAEKAWA Shogo)" userId="697118a8-8b35-4566-a1d8-65ab4ef54de1" providerId="ADAL" clId="{8589A614-D0BA-4821-9CBD-E4BF06CD39EF}" dt="2024-05-16T07:11:24.850" v="52" actId="207"/>
          <ac:spMkLst>
            <pc:docMk/>
            <pc:sldMk cId="1560960442" sldId="258"/>
            <ac:spMk id="102" creationId="{DF9AE150-396A-8CFC-0CBC-5BD557E01A03}"/>
          </ac:spMkLst>
        </pc:spChg>
      </pc:sldChg>
    </pc:docChg>
  </pc:docChgLst>
  <pc:docChgLst>
    <pc:chgData name="前川 祥吾(MAEKAWA Shogo)" userId="697118a8-8b35-4566-a1d8-65ab4ef54de1" providerId="ADAL" clId="{8DFE28EF-090B-4EB0-8841-0F36A6D12565}"/>
    <pc:docChg chg="modSld">
      <pc:chgData name="前川 祥吾(MAEKAWA Shogo)" userId="697118a8-8b35-4566-a1d8-65ab4ef54de1" providerId="ADAL" clId="{8DFE28EF-090B-4EB0-8841-0F36A6D12565}" dt="2024-05-16T09:26:31.490" v="5" actId="207"/>
      <pc:docMkLst>
        <pc:docMk/>
      </pc:docMkLst>
      <pc:sldChg chg="modSp mod">
        <pc:chgData name="前川 祥吾(MAEKAWA Shogo)" userId="697118a8-8b35-4566-a1d8-65ab4ef54de1" providerId="ADAL" clId="{8DFE28EF-090B-4EB0-8841-0F36A6D12565}" dt="2024-05-16T09:26:26.400" v="4" actId="207"/>
        <pc:sldMkLst>
          <pc:docMk/>
          <pc:sldMk cId="1560960442" sldId="258"/>
        </pc:sldMkLst>
        <pc:spChg chg="mod">
          <ac:chgData name="前川 祥吾(MAEKAWA Shogo)" userId="697118a8-8b35-4566-a1d8-65ab4ef54de1" providerId="ADAL" clId="{8DFE28EF-090B-4EB0-8841-0F36A6D12565}" dt="2024-05-16T09:26:09.828" v="0" actId="207"/>
          <ac:spMkLst>
            <pc:docMk/>
            <pc:sldMk cId="1560960442" sldId="258"/>
            <ac:spMk id="3" creationId="{6D2CAC31-DCE6-9D6B-E038-00C5E4B149A6}"/>
          </ac:spMkLst>
        </pc:spChg>
        <pc:spChg chg="mod">
          <ac:chgData name="前川 祥吾(MAEKAWA Shogo)" userId="697118a8-8b35-4566-a1d8-65ab4ef54de1" providerId="ADAL" clId="{8DFE28EF-090B-4EB0-8841-0F36A6D12565}" dt="2024-05-16T09:26:18.233" v="2" actId="207"/>
          <ac:spMkLst>
            <pc:docMk/>
            <pc:sldMk cId="1560960442" sldId="258"/>
            <ac:spMk id="20" creationId="{B3C95CDB-70AE-0871-5D0F-8E3C872DF9FB}"/>
          </ac:spMkLst>
        </pc:spChg>
        <pc:spChg chg="mod">
          <ac:chgData name="前川 祥吾(MAEKAWA Shogo)" userId="697118a8-8b35-4566-a1d8-65ab4ef54de1" providerId="ADAL" clId="{8DFE28EF-090B-4EB0-8841-0F36A6D12565}" dt="2024-05-16T09:26:22.665" v="3" actId="207"/>
          <ac:spMkLst>
            <pc:docMk/>
            <pc:sldMk cId="1560960442" sldId="258"/>
            <ac:spMk id="102" creationId="{DF9AE150-396A-8CFC-0CBC-5BD557E01A03}"/>
          </ac:spMkLst>
        </pc:spChg>
        <pc:spChg chg="mod">
          <ac:chgData name="前川 祥吾(MAEKAWA Shogo)" userId="697118a8-8b35-4566-a1d8-65ab4ef54de1" providerId="ADAL" clId="{8DFE28EF-090B-4EB0-8841-0F36A6D12565}" dt="2024-05-16T09:26:14.955" v="1" actId="207"/>
          <ac:spMkLst>
            <pc:docMk/>
            <pc:sldMk cId="1560960442" sldId="258"/>
            <ac:spMk id="107" creationId="{DE62DD8D-C810-CC99-6469-D8A79D1FD257}"/>
          </ac:spMkLst>
        </pc:spChg>
        <pc:spChg chg="mod">
          <ac:chgData name="前川 祥吾(MAEKAWA Shogo)" userId="697118a8-8b35-4566-a1d8-65ab4ef54de1" providerId="ADAL" clId="{8DFE28EF-090B-4EB0-8841-0F36A6D12565}" dt="2024-05-16T09:26:26.400" v="4" actId="207"/>
          <ac:spMkLst>
            <pc:docMk/>
            <pc:sldMk cId="1560960442" sldId="258"/>
            <ac:spMk id="119" creationId="{F16EEFD2-DFF6-66F5-45DF-D2ACD17C4772}"/>
          </ac:spMkLst>
        </pc:spChg>
      </pc:sldChg>
      <pc:sldChg chg="modSp mod">
        <pc:chgData name="前川 祥吾(MAEKAWA Shogo)" userId="697118a8-8b35-4566-a1d8-65ab4ef54de1" providerId="ADAL" clId="{8DFE28EF-090B-4EB0-8841-0F36A6D12565}" dt="2024-05-16T09:26:31.490" v="5" actId="207"/>
        <pc:sldMkLst>
          <pc:docMk/>
          <pc:sldMk cId="1617724906" sldId="259"/>
        </pc:sldMkLst>
        <pc:spChg chg="mod">
          <ac:chgData name="前川 祥吾(MAEKAWA Shogo)" userId="697118a8-8b35-4566-a1d8-65ab4ef54de1" providerId="ADAL" clId="{8DFE28EF-090B-4EB0-8841-0F36A6D12565}" dt="2024-05-16T09:26:31.490" v="5" actId="207"/>
          <ac:spMkLst>
            <pc:docMk/>
            <pc:sldMk cId="1617724906" sldId="259"/>
            <ac:spMk id="11" creationId="{00000000-0000-0000-0000-000000000000}"/>
          </ac:spMkLst>
        </pc:spChg>
      </pc:sldChg>
    </pc:docChg>
  </pc:docChgLst>
  <pc:docChgLst>
    <pc:chgData name="前川 祥吾(MAEKAWA Shogo)" userId="697118a8-8b35-4566-a1d8-65ab4ef54de1" providerId="ADAL" clId="{F673356D-2298-4237-A5F7-0C23AB9D408B}"/>
    <pc:docChg chg="modSld">
      <pc:chgData name="前川 祥吾(MAEKAWA Shogo)" userId="697118a8-8b35-4566-a1d8-65ab4ef54de1" providerId="ADAL" clId="{F673356D-2298-4237-A5F7-0C23AB9D408B}" dt="2024-05-16T02:46:30.468" v="12" actId="115"/>
      <pc:docMkLst>
        <pc:docMk/>
      </pc:docMkLst>
      <pc:sldChg chg="addSp modSp mod">
        <pc:chgData name="前川 祥吾(MAEKAWA Shogo)" userId="697118a8-8b35-4566-a1d8-65ab4ef54de1" providerId="ADAL" clId="{F673356D-2298-4237-A5F7-0C23AB9D408B}" dt="2024-05-16T02:46:30.468" v="12" actId="115"/>
        <pc:sldMkLst>
          <pc:docMk/>
          <pc:sldMk cId="1560960442" sldId="258"/>
        </pc:sldMkLst>
        <pc:spChg chg="mod">
          <ac:chgData name="前川 祥吾(MAEKAWA Shogo)" userId="697118a8-8b35-4566-a1d8-65ab4ef54de1" providerId="ADAL" clId="{F673356D-2298-4237-A5F7-0C23AB9D408B}" dt="2024-05-16T02:46:30.468" v="12" actId="115"/>
          <ac:spMkLst>
            <pc:docMk/>
            <pc:sldMk cId="1560960442" sldId="258"/>
            <ac:spMk id="3" creationId="{6D2CAC31-DCE6-9D6B-E038-00C5E4B149A6}"/>
          </ac:spMkLst>
        </pc:spChg>
        <pc:spChg chg="mod">
          <ac:chgData name="前川 祥吾(MAEKAWA Shogo)" userId="697118a8-8b35-4566-a1d8-65ab4ef54de1" providerId="ADAL" clId="{F673356D-2298-4237-A5F7-0C23AB9D408B}" dt="2024-05-16T01:13:32.321" v="10" actId="1076"/>
          <ac:spMkLst>
            <pc:docMk/>
            <pc:sldMk cId="1560960442" sldId="258"/>
            <ac:spMk id="4" creationId="{00000000-0000-0000-0000-000000000000}"/>
          </ac:spMkLst>
        </pc:spChg>
        <pc:spChg chg="mod">
          <ac:chgData name="前川 祥吾(MAEKAWA Shogo)" userId="697118a8-8b35-4566-a1d8-65ab4ef54de1" providerId="ADAL" clId="{F673356D-2298-4237-A5F7-0C23AB9D408B}" dt="2024-05-16T01:13:32.321" v="10" actId="1076"/>
          <ac:spMkLst>
            <pc:docMk/>
            <pc:sldMk cId="1560960442" sldId="258"/>
            <ac:spMk id="12" creationId="{00000000-0000-0000-0000-000000000000}"/>
          </ac:spMkLst>
        </pc:spChg>
        <pc:spChg chg="add mod">
          <ac:chgData name="前川 祥吾(MAEKAWA Shogo)" userId="697118a8-8b35-4566-a1d8-65ab4ef54de1" providerId="ADAL" clId="{F673356D-2298-4237-A5F7-0C23AB9D408B}" dt="2024-05-16T01:13:16.277" v="8" actId="1076"/>
          <ac:spMkLst>
            <pc:docMk/>
            <pc:sldMk cId="1560960442" sldId="258"/>
            <ac:spMk id="60" creationId="{822CFAEB-C311-EFBB-843A-9B2DD9D8E307}"/>
          </ac:spMkLst>
        </pc:spChg>
      </pc:sldChg>
    </pc:docChg>
  </pc:docChgLst>
  <pc:docChgLst>
    <pc:chgData name="村上 浩世(MURAKAMI Hiroshi)" userId="S::hiroshi.murakami.t8f@cas.go.jp::3fe33129-d3cf-4213-bef3-3d800b531189" providerId="AD" clId="Web-{E5DFD573-FA2C-3D78-1A17-B98EE38DCF28}"/>
    <pc:docChg chg="modSld">
      <pc:chgData name="村上 浩世(MURAKAMI Hiroshi)" userId="S::hiroshi.murakami.t8f@cas.go.jp::3fe33129-d3cf-4213-bef3-3d800b531189" providerId="AD" clId="Web-{E5DFD573-FA2C-3D78-1A17-B98EE38DCF28}" dt="2024-05-16T02:08:10.190" v="9" actId="1076"/>
      <pc:docMkLst>
        <pc:docMk/>
      </pc:docMkLst>
      <pc:sldChg chg="modSp">
        <pc:chgData name="村上 浩世(MURAKAMI Hiroshi)" userId="S::hiroshi.murakami.t8f@cas.go.jp::3fe33129-d3cf-4213-bef3-3d800b531189" providerId="AD" clId="Web-{E5DFD573-FA2C-3D78-1A17-B98EE38DCF28}" dt="2024-05-16T02:08:10.190" v="9" actId="1076"/>
        <pc:sldMkLst>
          <pc:docMk/>
          <pc:sldMk cId="1560960442" sldId="258"/>
        </pc:sldMkLst>
        <pc:spChg chg="mod">
          <ac:chgData name="村上 浩世(MURAKAMI Hiroshi)" userId="S::hiroshi.murakami.t8f@cas.go.jp::3fe33129-d3cf-4213-bef3-3d800b531189" providerId="AD" clId="Web-{E5DFD573-FA2C-3D78-1A17-B98EE38DCF28}" dt="2024-05-16T02:07:18.016" v="7" actId="20577"/>
          <ac:spMkLst>
            <pc:docMk/>
            <pc:sldMk cId="1560960442" sldId="258"/>
            <ac:spMk id="3" creationId="{6D2CAC31-DCE6-9D6B-E038-00C5E4B149A6}"/>
          </ac:spMkLst>
        </pc:spChg>
        <pc:cxnChg chg="mod">
          <ac:chgData name="村上 浩世(MURAKAMI Hiroshi)" userId="S::hiroshi.murakami.t8f@cas.go.jp::3fe33129-d3cf-4213-bef3-3d800b531189" providerId="AD" clId="Web-{E5DFD573-FA2C-3D78-1A17-B98EE38DCF28}" dt="2024-05-16T02:08:10.190" v="9" actId="1076"/>
          <ac:cxnSpMkLst>
            <pc:docMk/>
            <pc:sldMk cId="1560960442" sldId="258"/>
            <ac:cxnSpMk id="54" creationId="{415FDA4F-FF51-AD03-9E9C-0FAE5174F37E}"/>
          </ac:cxnSpMkLst>
        </pc:cxnChg>
      </pc:sldChg>
    </pc:docChg>
  </pc:docChgLst>
  <pc:docChgLst>
    <pc:chgData name="前川 祥吾(MAEKAWA Shogo)" userId="S::shogo.maekawa.t7b@cas.go.jp::697118a8-8b35-4566-a1d8-65ab4ef54de1" providerId="AD" clId="Web-{B9B1ECBE-07FE-2DA9-230B-B81FD7553691}"/>
    <pc:docChg chg="modSld">
      <pc:chgData name="前川 祥吾(MAEKAWA Shogo)" userId="S::shogo.maekawa.t7b@cas.go.jp::697118a8-8b35-4566-a1d8-65ab4ef54de1" providerId="AD" clId="Web-{B9B1ECBE-07FE-2DA9-230B-B81FD7553691}" dt="2024-05-16T01:11:02.952" v="36" actId="1076"/>
      <pc:docMkLst>
        <pc:docMk/>
      </pc:docMkLst>
      <pc:sldChg chg="delSp modSp">
        <pc:chgData name="前川 祥吾(MAEKAWA Shogo)" userId="S::shogo.maekawa.t7b@cas.go.jp::697118a8-8b35-4566-a1d8-65ab4ef54de1" providerId="AD" clId="Web-{B9B1ECBE-07FE-2DA9-230B-B81FD7553691}" dt="2024-05-16T01:11:02.952" v="36" actId="1076"/>
        <pc:sldMkLst>
          <pc:docMk/>
          <pc:sldMk cId="1560960442" sldId="258"/>
        </pc:sldMkLst>
        <pc:spChg chg="del">
          <ac:chgData name="前川 祥吾(MAEKAWA Shogo)" userId="S::shogo.maekawa.t7b@cas.go.jp::697118a8-8b35-4566-a1d8-65ab4ef54de1" providerId="AD" clId="Web-{B9B1ECBE-07FE-2DA9-230B-B81FD7553691}" dt="2024-05-16T01:09:51.810" v="1"/>
          <ac:spMkLst>
            <pc:docMk/>
            <pc:sldMk cId="1560960442" sldId="258"/>
            <ac:spMk id="2" creationId="{00000000-0000-0000-0000-000000000000}"/>
          </ac:spMkLst>
        </pc:spChg>
        <pc:spChg chg="mod">
          <ac:chgData name="前川 祥吾(MAEKAWA Shogo)" userId="S::shogo.maekawa.t7b@cas.go.jp::697118a8-8b35-4566-a1d8-65ab4ef54de1" providerId="AD" clId="Web-{B9B1ECBE-07FE-2DA9-230B-B81FD7553691}" dt="2024-05-16T01:11:02.952" v="36" actId="1076"/>
          <ac:spMkLst>
            <pc:docMk/>
            <pc:sldMk cId="1560960442" sldId="258"/>
            <ac:spMk id="4" creationId="{00000000-0000-0000-0000-00000000000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8"/>
          <ac:spMkLst>
            <pc:docMk/>
            <pc:sldMk cId="1560960442" sldId="258"/>
            <ac:spMk id="11" creationId="{A83F2621-EC25-3CAF-0641-BD7D09E16C96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4"/>
          <ac:spMkLst>
            <pc:docMk/>
            <pc:sldMk cId="1560960442" sldId="258"/>
            <ac:spMk id="13" creationId="{715C108E-AD9E-1381-DFCC-AD774255ECF0}"/>
          </ac:spMkLst>
        </pc:spChg>
        <pc:spChg chg="del mod">
          <ac:chgData name="前川 祥吾(MAEKAWA Shogo)" userId="S::shogo.maekawa.t7b@cas.go.jp::697118a8-8b35-4566-a1d8-65ab4ef54de1" providerId="AD" clId="Web-{B9B1ECBE-07FE-2DA9-230B-B81FD7553691}" dt="2024-05-16T01:09:59.232" v="10"/>
          <ac:spMkLst>
            <pc:docMk/>
            <pc:sldMk cId="1560960442" sldId="258"/>
            <ac:spMk id="14" creationId="{233BADD5-5360-F3E4-51D7-8727865C5B5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7"/>
          <ac:spMkLst>
            <pc:docMk/>
            <pc:sldMk cId="1560960442" sldId="258"/>
            <ac:spMk id="15" creationId="{660D0DC8-8635-F578-7C7C-D41E71C2CA42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5"/>
          <ac:spMkLst>
            <pc:docMk/>
            <pc:sldMk cId="1560960442" sldId="258"/>
            <ac:spMk id="24" creationId="{1D89DE68-EA2D-5DA4-07F0-5DA0CE1A55FC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6"/>
          <ac:spMkLst>
            <pc:docMk/>
            <pc:sldMk cId="1560960442" sldId="258"/>
            <ac:spMk id="41" creationId="{03C552AD-C8C8-65CB-EA27-75B312C73CDB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3"/>
          <ac:spMkLst>
            <pc:docMk/>
            <pc:sldMk cId="1560960442" sldId="258"/>
            <ac:spMk id="56" creationId="{8581B546-E298-DB77-FBA1-F369DA426B13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09:56.419" v="2"/>
          <ac:spMkLst>
            <pc:docMk/>
            <pc:sldMk cId="1560960442" sldId="258"/>
            <ac:spMk id="58" creationId="{0D650796-41C0-3011-5027-4F523BE63BF1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00.747" v="11"/>
          <ac:spMkLst>
            <pc:docMk/>
            <pc:sldMk cId="1560960442" sldId="258"/>
            <ac:spMk id="61" creationId="{258524B9-21B7-49AD-FD60-6346466156CA}"/>
          </ac:spMkLst>
        </pc:spChg>
        <pc:grpChg chg="del">
          <ac:chgData name="前川 祥吾(MAEKAWA Shogo)" userId="S::shogo.maekawa.t7b@cas.go.jp::697118a8-8b35-4566-a1d8-65ab4ef54de1" providerId="AD" clId="Web-{B9B1ECBE-07FE-2DA9-230B-B81FD7553691}" dt="2024-05-16T01:09:51.810" v="0"/>
          <ac:grpSpMkLst>
            <pc:docMk/>
            <pc:sldMk cId="1560960442" sldId="258"/>
            <ac:grpSpMk id="6" creationId="{9A3365EA-A91D-5EEF-6780-45BB92D8F22B}"/>
          </ac:grpSpMkLst>
        </pc:grpChg>
      </pc:sldChg>
      <pc:sldChg chg="delSp modSp">
        <pc:chgData name="前川 祥吾(MAEKAWA Shogo)" userId="S::shogo.maekawa.t7b@cas.go.jp::697118a8-8b35-4566-a1d8-65ab4ef54de1" providerId="AD" clId="Web-{B9B1ECBE-07FE-2DA9-230B-B81FD7553691}" dt="2024-05-16T01:10:56.312" v="35" actId="1076"/>
        <pc:sldMkLst>
          <pc:docMk/>
          <pc:sldMk cId="1617724906" sldId="259"/>
        </pc:sldMkLst>
        <pc:spChg chg="del">
          <ac:chgData name="前川 祥吾(MAEKAWA Shogo)" userId="S::shogo.maekawa.t7b@cas.go.jp::697118a8-8b35-4566-a1d8-65ab4ef54de1" providerId="AD" clId="Web-{B9B1ECBE-07FE-2DA9-230B-B81FD7553691}" dt="2024-05-16T01:10:21.561" v="30"/>
          <ac:spMkLst>
            <pc:docMk/>
            <pc:sldMk cId="1617724906" sldId="259"/>
            <ac:spMk id="13" creationId="{00000000-0000-0000-0000-00000000000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6"/>
          <ac:spMkLst>
            <pc:docMk/>
            <pc:sldMk cId="1617724906" sldId="259"/>
            <ac:spMk id="18" creationId="{00000000-0000-0000-0000-00000000000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31"/>
          <ac:spMkLst>
            <pc:docMk/>
            <pc:sldMk cId="1617724906" sldId="259"/>
            <ac:spMk id="20" creationId="{00000000-0000-0000-0000-00000000000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16"/>
          <ac:spMkLst>
            <pc:docMk/>
            <pc:sldMk cId="1617724906" sldId="259"/>
            <ac:spMk id="22" creationId="{6AA2D3FA-20B0-122F-F536-A257353B56D6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9"/>
          <ac:spMkLst>
            <pc:docMk/>
            <pc:sldMk cId="1617724906" sldId="259"/>
            <ac:spMk id="23" creationId="{00000000-0000-0000-0000-000000000000}"/>
          </ac:spMkLst>
        </pc:spChg>
        <pc:spChg chg="mod">
          <ac:chgData name="前川 祥吾(MAEKAWA Shogo)" userId="S::shogo.maekawa.t7b@cas.go.jp::697118a8-8b35-4566-a1d8-65ab4ef54de1" providerId="AD" clId="Web-{B9B1ECBE-07FE-2DA9-230B-B81FD7553691}" dt="2024-05-16T01:10:56.312" v="35" actId="1076"/>
          <ac:spMkLst>
            <pc:docMk/>
            <pc:sldMk cId="1617724906" sldId="259"/>
            <ac:spMk id="25" creationId="{00000000-0000-0000-0000-000000000000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15"/>
          <ac:spMkLst>
            <pc:docMk/>
            <pc:sldMk cId="1617724906" sldId="259"/>
            <ac:spMk id="26" creationId="{16F778B9-C682-5AE2-4C37-A1279E3C2161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3"/>
          <ac:spMkLst>
            <pc:docMk/>
            <pc:sldMk cId="1617724906" sldId="259"/>
            <ac:spMk id="28" creationId="{FECA4C6F-94CB-78B0-C3FA-0184BE84075B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2"/>
          <ac:spMkLst>
            <pc:docMk/>
            <pc:sldMk cId="1617724906" sldId="259"/>
            <ac:spMk id="29" creationId="{0B22232B-146A-0F85-A201-53B7FA21935C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1"/>
          <ac:spMkLst>
            <pc:docMk/>
            <pc:sldMk cId="1617724906" sldId="259"/>
            <ac:spMk id="31" creationId="{39DC984C-AF74-B2B2-17D9-A533D870AC5E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20"/>
          <ac:spMkLst>
            <pc:docMk/>
            <pc:sldMk cId="1617724906" sldId="259"/>
            <ac:spMk id="33" creationId="{CDB764C2-554A-2DE6-B117-D46DCE60FA8A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19"/>
          <ac:spMkLst>
            <pc:docMk/>
            <pc:sldMk cId="1617724906" sldId="259"/>
            <ac:spMk id="34" creationId="{AFC1A795-EF45-B7C9-C2DD-99F786425AF5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18"/>
          <ac:spMkLst>
            <pc:docMk/>
            <pc:sldMk cId="1617724906" sldId="259"/>
            <ac:spMk id="38" creationId="{1029FA99-A122-D149-5F54-201A6373CD3E}"/>
          </ac:spMkLst>
        </pc:spChg>
        <pc:spChg chg="del">
          <ac:chgData name="前川 祥吾(MAEKAWA Shogo)" userId="S::shogo.maekawa.t7b@cas.go.jp::697118a8-8b35-4566-a1d8-65ab4ef54de1" providerId="AD" clId="Web-{B9B1ECBE-07FE-2DA9-230B-B81FD7553691}" dt="2024-05-16T01:10:21.561" v="17"/>
          <ac:spMkLst>
            <pc:docMk/>
            <pc:sldMk cId="1617724906" sldId="259"/>
            <ac:spMk id="39" creationId="{777205FD-837B-BC2E-C94E-9A2755F18DD1}"/>
          </ac:spMkLst>
        </pc:spChg>
        <pc:spChg chg="del mod">
          <ac:chgData name="前川 祥吾(MAEKAWA Shogo)" userId="S::shogo.maekawa.t7b@cas.go.jp::697118a8-8b35-4566-a1d8-65ab4ef54de1" providerId="AD" clId="Web-{B9B1ECBE-07FE-2DA9-230B-B81FD7553691}" dt="2024-05-16T01:10:10.701" v="14"/>
          <ac:spMkLst>
            <pc:docMk/>
            <pc:sldMk cId="1617724906" sldId="259"/>
            <ac:spMk id="53" creationId="{A8A4AF9F-DFBD-89E5-219B-828FF6962A4A}"/>
          </ac:spMkLst>
        </pc:spChg>
        <pc:picChg chg="del">
          <ac:chgData name="前川 祥吾(MAEKAWA Shogo)" userId="S::shogo.maekawa.t7b@cas.go.jp::697118a8-8b35-4566-a1d8-65ab4ef54de1" providerId="AD" clId="Web-{B9B1ECBE-07FE-2DA9-230B-B81FD7553691}" dt="2024-05-16T01:10:21.561" v="24"/>
          <ac:picMkLst>
            <pc:docMk/>
            <pc:sldMk cId="1617724906" sldId="259"/>
            <ac:picMk id="8" creationId="{B39DE0E4-4C40-7E7F-7956-97DA60C95550}"/>
          </ac:picMkLst>
        </pc:picChg>
        <pc:picChg chg="del">
          <ac:chgData name="前川 祥吾(MAEKAWA Shogo)" userId="S::shogo.maekawa.t7b@cas.go.jp::697118a8-8b35-4566-a1d8-65ab4ef54de1" providerId="AD" clId="Web-{B9B1ECBE-07FE-2DA9-230B-B81FD7553691}" dt="2024-05-16T01:10:21.561" v="27"/>
          <ac:picMkLst>
            <pc:docMk/>
            <pc:sldMk cId="1617724906" sldId="259"/>
            <ac:picMk id="14" creationId="{00000000-0000-0000-0000-000000000000}"/>
          </ac:picMkLst>
        </pc:picChg>
        <pc:picChg chg="del">
          <ac:chgData name="前川 祥吾(MAEKAWA Shogo)" userId="S::shogo.maekawa.t7b@cas.go.jp::697118a8-8b35-4566-a1d8-65ab4ef54de1" providerId="AD" clId="Web-{B9B1ECBE-07FE-2DA9-230B-B81FD7553691}" dt="2024-05-16T01:10:21.561" v="28"/>
          <ac:picMkLst>
            <pc:docMk/>
            <pc:sldMk cId="1617724906" sldId="259"/>
            <ac:picMk id="15" creationId="{00000000-0000-0000-0000-000000000000}"/>
          </ac:picMkLst>
        </pc:picChg>
        <pc:cxnChg chg="del">
          <ac:chgData name="前川 祥吾(MAEKAWA Shogo)" userId="S::shogo.maekawa.t7b@cas.go.jp::697118a8-8b35-4566-a1d8-65ab4ef54de1" providerId="AD" clId="Web-{B9B1ECBE-07FE-2DA9-230B-B81FD7553691}" dt="2024-05-16T01:10:21.561" v="25"/>
          <ac:cxnSpMkLst>
            <pc:docMk/>
            <pc:sldMk cId="1617724906" sldId="259"/>
            <ac:cxnSpMk id="2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3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075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16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7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70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68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9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8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37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4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29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46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819" y="109685"/>
            <a:ext cx="6771841" cy="934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2344" y="1116099"/>
            <a:ext cx="6764785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43357" y="1116099"/>
            <a:ext cx="6455588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「調整給付金」とは？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33914" y="160470"/>
            <a:ext cx="6459019" cy="834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1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「定額減税しきれないと見込まれた方」等への</a:t>
            </a:r>
          </a:p>
          <a:p>
            <a:pPr lvl="0" algn="ctr">
              <a:lnSpc>
                <a:spcPts val="3000"/>
              </a:lnSpc>
            </a:pPr>
            <a:r>
              <a:rPr kumimoji="1" lang="ja-JP" altLang="en-US" sz="1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追加の給付金（「調整給付金（不足額給付）」）のご案内</a:t>
            </a:r>
            <a:endParaRPr kumimoji="1" lang="en-US" altLang="ja-JP" sz="1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CE1513-FDD3-4796-9CAD-175137C56154}"/>
              </a:ext>
            </a:extLst>
          </p:cNvPr>
          <p:cNvSpPr txBox="1"/>
          <p:nvPr/>
        </p:nvSpPr>
        <p:spPr>
          <a:xfrm>
            <a:off x="59055" y="1562005"/>
            <a:ext cx="673608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調整給付の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「不足額給付」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とは、以下の事情により、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当初調整給付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（注）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の支給額に不足が生じる場合に、追加で給付を行うもの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1622CB-7D8B-45BB-9DBB-54CAA929EFE7}"/>
              </a:ext>
            </a:extLst>
          </p:cNvPr>
          <p:cNvSpPr txBox="1"/>
          <p:nvPr/>
        </p:nvSpPr>
        <p:spPr>
          <a:xfrm>
            <a:off x="30481" y="2229654"/>
            <a:ext cx="679703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当初調整給付の算定に際し、令和５年所得等を基にした推計額（令和６年分推計所得税額）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を用いて算定したことなどにより、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令和６年分所得税及び定額減税の実績額等が確定したのちに、本来給付すべき所要額と、当初調整給付額との間で差額が生じた方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に対して、その差額を支給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C6C5BFE-8E6E-4044-B51D-313D2B669452}"/>
              </a:ext>
            </a:extLst>
          </p:cNvPr>
          <p:cNvSpPr txBox="1"/>
          <p:nvPr/>
        </p:nvSpPr>
        <p:spPr>
          <a:xfrm>
            <a:off x="144780" y="2996770"/>
            <a:ext cx="6682738" cy="1023357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 令和５年所得に比べ、令和６年所得が減少したことにより、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「令和６年分推計所得税額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令和５年所得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」＞「令和６年分所得税額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令和６年所得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」となった方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 こどもの出生等、扶養親族が令和６年中に増加したことにより、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「所得税分定額減税可能額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当初給付時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」＜「所得税分定額減税可能額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不足額給付時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」となった方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 当初調整給付後に税額修正が生じたことにより、</a:t>
            </a: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令和６年度分個人住民税所得割額が減少し、都度対応ではなく、不足額給付時に一律対応することとされた方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DCDA690-2346-4BE1-BA10-13A42FBE7C4B}"/>
              </a:ext>
            </a:extLst>
          </p:cNvPr>
          <p:cNvSpPr txBox="1"/>
          <p:nvPr/>
        </p:nvSpPr>
        <p:spPr>
          <a:xfrm>
            <a:off x="0" y="2909861"/>
            <a:ext cx="333832" cy="2539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lgDash"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1DBD10-73EF-41EE-92CA-9158E76BCB17}"/>
              </a:ext>
            </a:extLst>
          </p:cNvPr>
          <p:cNvSpPr txBox="1"/>
          <p:nvPr/>
        </p:nvSpPr>
        <p:spPr>
          <a:xfrm>
            <a:off x="28074" y="7298937"/>
            <a:ext cx="6797037" cy="14619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  <a:prstDash val="lg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個別に書類の提示（申請）により、給付要件を確認して給付する必要がある方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（＝本人及び扶養親族等として定額減税対象外であり、かつ低所得世帯向け給付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(※)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の対象世帯の世帯主・世帯員にも該当しなかった方）に対して、１人当たり原則４万円（定額）を支給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低所得世帯向け給付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①令和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年度住民税非課税世帯給付金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(7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indent="1974850"/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②令和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年度均等割のみ課税世帯給付金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(10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indent="1974850"/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③令和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年度新たに非課税世帯また均等割のみ課税と</a:t>
            </a:r>
            <a:endParaRPr kumimoji="1" lang="en-US" altLang="ja-JP" sz="12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indent="1974850"/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なる世帯に対する給付金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(10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B84BECB-5D3B-4F88-A89E-49C30ADD28F4}"/>
              </a:ext>
            </a:extLst>
          </p:cNvPr>
          <p:cNvSpPr txBox="1"/>
          <p:nvPr/>
        </p:nvSpPr>
        <p:spPr>
          <a:xfrm>
            <a:off x="137163" y="8856970"/>
            <a:ext cx="6652256" cy="553998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</a:ln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・青色事業専従者、事業専従者</a:t>
            </a:r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白色</a:t>
            </a:r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180975" indent="-180975"/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納税者と生計を一つにしている配偶者等の親族で、納税者が経営する事業に従事している方等</a:t>
            </a:r>
            <a:endParaRPr kumimoji="1" lang="en-US" altLang="ja-JP" sz="9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・合計所得金額４８万円超の方</a:t>
            </a:r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42D689A-8FC8-4885-8758-62C06FAF75F8}"/>
              </a:ext>
            </a:extLst>
          </p:cNvPr>
          <p:cNvSpPr txBox="1"/>
          <p:nvPr/>
        </p:nvSpPr>
        <p:spPr>
          <a:xfrm>
            <a:off x="13676" y="8760978"/>
            <a:ext cx="333832" cy="2539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lgDash"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634C882-C74D-474D-91F1-BEB2DF2840E9}"/>
              </a:ext>
            </a:extLst>
          </p:cNvPr>
          <p:cNvSpPr txBox="1"/>
          <p:nvPr/>
        </p:nvSpPr>
        <p:spPr>
          <a:xfrm>
            <a:off x="137163" y="4180601"/>
            <a:ext cx="6682738" cy="3031599"/>
          </a:xfrm>
          <a:prstGeom prst="rect">
            <a:avLst/>
          </a:prstGeom>
          <a:noFill/>
          <a:ln w="12700">
            <a:solidFill>
              <a:schemeClr val="tx1"/>
            </a:solidFill>
            <a:prstDash val="lgDash"/>
          </a:ln>
        </p:spPr>
        <p:txBody>
          <a:bodyPr wrap="square" rtlCol="0" anchor="t" anchorCtr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（例）令和６年中に扶養親族の人数が１名増加し、定額減税可能額が大きくなる場合</a:t>
            </a:r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F3E8706-317E-479F-A395-9EDBC88DBB92}"/>
              </a:ext>
            </a:extLst>
          </p:cNvPr>
          <p:cNvSpPr txBox="1"/>
          <p:nvPr/>
        </p:nvSpPr>
        <p:spPr>
          <a:xfrm>
            <a:off x="-1" y="4127604"/>
            <a:ext cx="790575" cy="2539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lgDash"/>
          </a:ln>
        </p:spPr>
        <p:txBody>
          <a:bodyPr wrap="square" rtlCol="0" anchor="ctr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イメージ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632132D-32D5-4DBB-BF61-A442F0781AA7}"/>
              </a:ext>
            </a:extLst>
          </p:cNvPr>
          <p:cNvSpPr/>
          <p:nvPr/>
        </p:nvSpPr>
        <p:spPr>
          <a:xfrm>
            <a:off x="374652" y="4602194"/>
            <a:ext cx="3017318" cy="1785104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0975" indent="-180975"/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＜令和６年度に算出＞</a:t>
            </a:r>
            <a:r>
              <a:rPr kumimoji="1" lang="en-US" altLang="ja-JP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en-US" altLang="ja-JP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30,000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  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—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60,000</a:t>
            </a:r>
            <a:r>
              <a:rPr kumimoji="1" lang="ja-JP" altLang="en-US" sz="105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＝△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30,000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 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27E8F6F6-E653-47A3-95C3-819E116CB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81381"/>
              </p:ext>
            </p:extLst>
          </p:nvPr>
        </p:nvGraphicFramePr>
        <p:xfrm>
          <a:off x="515620" y="5136262"/>
          <a:ext cx="2788724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88">
                  <a:extLst>
                    <a:ext uri="{9D8B030D-6E8A-4147-A177-3AD203B41FA5}">
                      <a16:colId xmlns:a16="http://schemas.microsoft.com/office/drawing/2014/main" val="3166349226"/>
                    </a:ext>
                  </a:extLst>
                </a:gridCol>
                <a:gridCol w="225430">
                  <a:extLst>
                    <a:ext uri="{9D8B030D-6E8A-4147-A177-3AD203B41FA5}">
                      <a16:colId xmlns:a16="http://schemas.microsoft.com/office/drawing/2014/main" val="3506954430"/>
                    </a:ext>
                  </a:extLst>
                </a:gridCol>
                <a:gridCol w="779288">
                  <a:extLst>
                    <a:ext uri="{9D8B030D-6E8A-4147-A177-3AD203B41FA5}">
                      <a16:colId xmlns:a16="http://schemas.microsoft.com/office/drawing/2014/main" val="4113916523"/>
                    </a:ext>
                  </a:extLst>
                </a:gridCol>
                <a:gridCol w="225430">
                  <a:extLst>
                    <a:ext uri="{9D8B030D-6E8A-4147-A177-3AD203B41FA5}">
                      <a16:colId xmlns:a16="http://schemas.microsoft.com/office/drawing/2014/main" val="3588409672"/>
                    </a:ext>
                  </a:extLst>
                </a:gridCol>
                <a:gridCol w="779288">
                  <a:extLst>
                    <a:ext uri="{9D8B030D-6E8A-4147-A177-3AD203B41FA5}">
                      <a16:colId xmlns:a16="http://schemas.microsoft.com/office/drawing/2014/main" val="4145093511"/>
                    </a:ext>
                  </a:extLst>
                </a:gridCol>
              </a:tblGrid>
              <a:tr h="418585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定額減税</a:t>
                      </a:r>
                      <a:endParaRPr kumimoji="1" lang="en-US" altLang="ja-JP" sz="800" b="1" u="sng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可能額</a:t>
                      </a:r>
                      <a:endParaRPr kumimoji="1" lang="en-US" altLang="ja-JP" sz="800" b="1" u="sng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u="none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扶養親族等</a:t>
                      </a:r>
                      <a:endParaRPr kumimoji="1" lang="en-US" altLang="ja-JP" sz="8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kumimoji="1" lang="ja-JP" altLang="en-US" sz="800" b="0" u="none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調整給付</a:t>
                      </a:r>
                      <a:endParaRPr kumimoji="1" lang="en-US" altLang="ja-JP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支給額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56519"/>
                  </a:ext>
                </a:extLst>
              </a:tr>
              <a:tr h="4454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年分</a:t>
                      </a:r>
                      <a:endParaRPr kumimoji="1" lang="en-US" altLang="ja-JP" sz="7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推計所得税額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5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30,000</a:t>
                      </a:r>
                      <a:r>
                        <a:rPr kumimoji="1" lang="ja-JP" altLang="en-US" sz="95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999602"/>
                  </a:ext>
                </a:extLst>
              </a:tr>
            </a:tbl>
          </a:graphicData>
        </a:graphic>
      </p:graphicFrame>
      <p:sp>
        <p:nvSpPr>
          <p:cNvPr id="41" name="左大かっこ 40">
            <a:extLst>
              <a:ext uri="{FF2B5EF4-FFF2-40B4-BE49-F238E27FC236}">
                <a16:creationId xmlns:a16="http://schemas.microsoft.com/office/drawing/2014/main" id="{07247A62-92F5-459A-B7A9-CCFA2D7CAC2B}"/>
              </a:ext>
            </a:extLst>
          </p:cNvPr>
          <p:cNvSpPr/>
          <p:nvPr/>
        </p:nvSpPr>
        <p:spPr>
          <a:xfrm>
            <a:off x="1606550" y="5541326"/>
            <a:ext cx="45719" cy="309563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大かっこ 41">
            <a:extLst>
              <a:ext uri="{FF2B5EF4-FFF2-40B4-BE49-F238E27FC236}">
                <a16:creationId xmlns:a16="http://schemas.microsoft.com/office/drawing/2014/main" id="{D8BFADD0-660B-4445-BEAE-AF375ACC574F}"/>
              </a:ext>
            </a:extLst>
          </p:cNvPr>
          <p:cNvSpPr/>
          <p:nvPr/>
        </p:nvSpPr>
        <p:spPr>
          <a:xfrm>
            <a:off x="2142776" y="5541326"/>
            <a:ext cx="45719" cy="309563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AF23066-AC58-42AB-B8CE-B8C891E1B1AA}"/>
              </a:ext>
            </a:extLst>
          </p:cNvPr>
          <p:cNvSpPr/>
          <p:nvPr/>
        </p:nvSpPr>
        <p:spPr>
          <a:xfrm>
            <a:off x="3547386" y="4602194"/>
            <a:ext cx="3017318" cy="1785104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0975" indent="-180975"/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＜令和７年度に算出＞</a:t>
            </a:r>
            <a:r>
              <a:rPr kumimoji="1" lang="en-US" altLang="ja-JP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975" indent="-180975"/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30,000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　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—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90,000</a:t>
            </a:r>
            <a:r>
              <a:rPr kumimoji="1" lang="ja-JP" altLang="en-US" sz="1050" b="1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＝△</a:t>
            </a:r>
            <a:r>
              <a:rPr kumimoji="1" lang="en-US" altLang="ja-JP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60,000</a:t>
            </a:r>
            <a:r>
              <a:rPr kumimoji="1" lang="ja-JP" altLang="en-US" sz="10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 </a:t>
            </a:r>
            <a:endParaRPr kumimoji="1" lang="en-US" altLang="ja-JP" sz="1400" b="1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9DC2F73C-EADB-43FA-9376-0C4E39DE3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019338"/>
              </p:ext>
            </p:extLst>
          </p:nvPr>
        </p:nvGraphicFramePr>
        <p:xfrm>
          <a:off x="3662078" y="4865370"/>
          <a:ext cx="2796940" cy="114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584">
                  <a:extLst>
                    <a:ext uri="{9D8B030D-6E8A-4147-A177-3AD203B41FA5}">
                      <a16:colId xmlns:a16="http://schemas.microsoft.com/office/drawing/2014/main" val="3166349226"/>
                    </a:ext>
                  </a:extLst>
                </a:gridCol>
                <a:gridCol w="226094">
                  <a:extLst>
                    <a:ext uri="{9D8B030D-6E8A-4147-A177-3AD203B41FA5}">
                      <a16:colId xmlns:a16="http://schemas.microsoft.com/office/drawing/2014/main" val="3506954430"/>
                    </a:ext>
                  </a:extLst>
                </a:gridCol>
                <a:gridCol w="781584">
                  <a:extLst>
                    <a:ext uri="{9D8B030D-6E8A-4147-A177-3AD203B41FA5}">
                      <a16:colId xmlns:a16="http://schemas.microsoft.com/office/drawing/2014/main" val="4113916523"/>
                    </a:ext>
                  </a:extLst>
                </a:gridCol>
                <a:gridCol w="226094">
                  <a:extLst>
                    <a:ext uri="{9D8B030D-6E8A-4147-A177-3AD203B41FA5}">
                      <a16:colId xmlns:a16="http://schemas.microsoft.com/office/drawing/2014/main" val="3588409672"/>
                    </a:ext>
                  </a:extLst>
                </a:gridCol>
                <a:gridCol w="781584">
                  <a:extLst>
                    <a:ext uri="{9D8B030D-6E8A-4147-A177-3AD203B41FA5}">
                      <a16:colId xmlns:a16="http://schemas.microsoft.com/office/drawing/2014/main" val="4145093511"/>
                    </a:ext>
                  </a:extLst>
                </a:gridCol>
              </a:tblGrid>
              <a:tr h="563573">
                <a:tc rowSpan="2">
                  <a:txBody>
                    <a:bodyPr/>
                    <a:lstStyle/>
                    <a:p>
                      <a:endParaRPr kumimoji="1" lang="en-US" altLang="ja-JP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定額減税</a:t>
                      </a:r>
                      <a:endParaRPr kumimoji="1" lang="en-US" altLang="ja-JP" sz="800" b="1" u="sng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可能額</a:t>
                      </a:r>
                      <a:endParaRPr kumimoji="1" lang="en-US" altLang="ja-JP" sz="800" b="1" u="sng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u="none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扶養親族等</a:t>
                      </a:r>
                      <a:endParaRPr kumimoji="1" lang="en-US" altLang="ja-JP" sz="8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r>
                        <a:rPr kumimoji="1" lang="ja-JP" altLang="en-US" sz="800" b="0" u="none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本来給付</a:t>
                      </a:r>
                      <a:endParaRPr kumimoji="1" lang="en-US" altLang="ja-JP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すべき所要額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56519"/>
                  </a:ext>
                </a:extLst>
              </a:tr>
              <a:tr h="144737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年分</a:t>
                      </a:r>
                      <a:endParaRPr kumimoji="1" lang="en-US" altLang="ja-JP" sz="7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推計所得税額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5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60,000</a:t>
                      </a:r>
                      <a:r>
                        <a:rPr kumimoji="1" lang="ja-JP" altLang="en-US" sz="950" b="1" u="sng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999602"/>
                  </a:ext>
                </a:extLst>
              </a:tr>
              <a:tr h="43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年分</a:t>
                      </a:r>
                      <a:endParaRPr kumimoji="1" lang="en-US" altLang="ja-JP" sz="7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推計所得税額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286151"/>
                  </a:ext>
                </a:extLst>
              </a:tr>
            </a:tbl>
          </a:graphicData>
        </a:graphic>
      </p:graphicFrame>
      <p:sp>
        <p:nvSpPr>
          <p:cNvPr id="45" name="左大かっこ 44">
            <a:extLst>
              <a:ext uri="{FF2B5EF4-FFF2-40B4-BE49-F238E27FC236}">
                <a16:creationId xmlns:a16="http://schemas.microsoft.com/office/drawing/2014/main" id="{2FBC0D87-C736-4E35-9B7E-A401C2BE14D9}"/>
              </a:ext>
            </a:extLst>
          </p:cNvPr>
          <p:cNvSpPr/>
          <p:nvPr/>
        </p:nvSpPr>
        <p:spPr>
          <a:xfrm>
            <a:off x="4767654" y="5387340"/>
            <a:ext cx="45719" cy="317500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右大かっこ 45">
            <a:extLst>
              <a:ext uri="{FF2B5EF4-FFF2-40B4-BE49-F238E27FC236}">
                <a16:creationId xmlns:a16="http://schemas.microsoft.com/office/drawing/2014/main" id="{56618584-85B8-4E2B-BC35-398F6631D470}"/>
              </a:ext>
            </a:extLst>
          </p:cNvPr>
          <p:cNvSpPr/>
          <p:nvPr/>
        </p:nvSpPr>
        <p:spPr>
          <a:xfrm>
            <a:off x="5303880" y="5387340"/>
            <a:ext cx="45719" cy="31750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9017DC7-0D51-4428-8206-FFFA067011B8}"/>
              </a:ext>
            </a:extLst>
          </p:cNvPr>
          <p:cNvSpPr txBox="1"/>
          <p:nvPr/>
        </p:nvSpPr>
        <p:spPr>
          <a:xfrm>
            <a:off x="430732" y="6454018"/>
            <a:ext cx="1949582" cy="60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本来給付すべき所要額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年度計算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６０，０００円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11B3340-C020-4A88-A25F-8E66FCD98348}"/>
              </a:ext>
            </a:extLst>
          </p:cNvPr>
          <p:cNvSpPr txBox="1"/>
          <p:nvPr/>
        </p:nvSpPr>
        <p:spPr>
          <a:xfrm>
            <a:off x="2693637" y="6444671"/>
            <a:ext cx="1668813" cy="60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調整給付支給額</a:t>
            </a:r>
            <a:r>
              <a:rPr kumimoji="1" lang="en-US" altLang="zh-TW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(①)</a:t>
            </a:r>
          </a:p>
          <a:p>
            <a:pPr algn="ctr"/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令和６年度計算</a:t>
            </a:r>
            <a:r>
              <a:rPr kumimoji="1"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３０，０００円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3C265D1-CC7E-4F83-8C02-8A6CA0456E4E}"/>
              </a:ext>
            </a:extLst>
          </p:cNvPr>
          <p:cNvSpPr txBox="1"/>
          <p:nvPr/>
        </p:nvSpPr>
        <p:spPr>
          <a:xfrm>
            <a:off x="4675773" y="6454018"/>
            <a:ext cx="1668813" cy="60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不足額給付支給額</a:t>
            </a:r>
            <a:endParaRPr kumimoji="1" lang="en-US" altLang="ja-JP" sz="11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zh-TW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② </a:t>
            </a:r>
            <a:r>
              <a:rPr kumimoji="1" lang="en-US" altLang="ja-JP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‐</a:t>
            </a:r>
            <a:r>
              <a:rPr kumimoji="1"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zh-TW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zh-TW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</a:p>
          <a:p>
            <a:pPr algn="ctr"/>
            <a:r>
              <a:rPr kumimoji="1" lang="ja-JP" altLang="en-US" sz="11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３０，０００円</a:t>
            </a:r>
          </a:p>
        </p:txBody>
      </p:sp>
      <p:sp>
        <p:nvSpPr>
          <p:cNvPr id="50" name="矢印: 上 49">
            <a:extLst>
              <a:ext uri="{FF2B5EF4-FFF2-40B4-BE49-F238E27FC236}">
                <a16:creationId xmlns:a16="http://schemas.microsoft.com/office/drawing/2014/main" id="{F9E94202-40F2-4E92-9111-DABBBEEB257A}"/>
              </a:ext>
            </a:extLst>
          </p:cNvPr>
          <p:cNvSpPr/>
          <p:nvPr/>
        </p:nvSpPr>
        <p:spPr>
          <a:xfrm>
            <a:off x="2655104" y="5747871"/>
            <a:ext cx="484632" cy="361612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矢印: 上 52">
            <a:extLst>
              <a:ext uri="{FF2B5EF4-FFF2-40B4-BE49-F238E27FC236}">
                <a16:creationId xmlns:a16="http://schemas.microsoft.com/office/drawing/2014/main" id="{B7EBBD48-31C8-4F5A-80F9-EE201CD35187}"/>
              </a:ext>
            </a:extLst>
          </p:cNvPr>
          <p:cNvSpPr/>
          <p:nvPr/>
        </p:nvSpPr>
        <p:spPr>
          <a:xfrm>
            <a:off x="5811642" y="5604510"/>
            <a:ext cx="484632" cy="504973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吹き出し: 円形 53">
            <a:extLst>
              <a:ext uri="{FF2B5EF4-FFF2-40B4-BE49-F238E27FC236}">
                <a16:creationId xmlns:a16="http://schemas.microsoft.com/office/drawing/2014/main" id="{C0E11754-60E9-45C8-AC5E-E8CD2EB7565A}"/>
              </a:ext>
            </a:extLst>
          </p:cNvPr>
          <p:cNvSpPr/>
          <p:nvPr/>
        </p:nvSpPr>
        <p:spPr>
          <a:xfrm>
            <a:off x="3647164" y="4865370"/>
            <a:ext cx="914400" cy="629920"/>
          </a:xfrm>
          <a:prstGeom prst="wedgeEllipseCallout">
            <a:avLst>
              <a:gd name="adj1" fmla="val 59723"/>
              <a:gd name="adj2" fmla="val 179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2BA8470-34D2-4FAA-A5DB-CDBB26F8BC93}"/>
              </a:ext>
            </a:extLst>
          </p:cNvPr>
          <p:cNvSpPr txBox="1"/>
          <p:nvPr/>
        </p:nvSpPr>
        <p:spPr>
          <a:xfrm>
            <a:off x="3614086" y="4980015"/>
            <a:ext cx="9805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子どもの出生等</a:t>
            </a:r>
            <a:endParaRPr kumimoji="1" lang="en-US" altLang="ja-JP" sz="8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で扶養親族等の</a:t>
            </a:r>
            <a:endParaRPr kumimoji="1" lang="en-US" altLang="ja-JP" sz="8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人数が増加</a:t>
            </a:r>
          </a:p>
        </p:txBody>
      </p:sp>
    </p:spTree>
    <p:extLst>
      <p:ext uri="{BB962C8B-B14F-4D97-AF65-F5344CB8AC3E}">
        <p14:creationId xmlns:p14="http://schemas.microsoft.com/office/powerpoint/2010/main" val="156096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81E6F982-4397-7B1D-D5B9-4AECAEC86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16277"/>
              </p:ext>
            </p:extLst>
          </p:nvPr>
        </p:nvGraphicFramePr>
        <p:xfrm>
          <a:off x="866775" y="8208447"/>
          <a:ext cx="5183198" cy="1560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198">
                  <a:extLst>
                    <a:ext uri="{9D8B030D-6E8A-4147-A177-3AD203B41FA5}">
                      <a16:colId xmlns:a16="http://schemas.microsoft.com/office/drawing/2014/main" val="3321389872"/>
                    </a:ext>
                  </a:extLst>
                </a:gridCol>
              </a:tblGrid>
              <a:tr h="31210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1400" spc="200" baseline="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申込・問合せ先</a:t>
                      </a:r>
                    </a:p>
                  </a:txBody>
                  <a:tcPr marT="18000" marB="0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45696"/>
                  </a:ext>
                </a:extLst>
              </a:tr>
              <a:tr h="124828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鮭川村健康福祉課福祉係　</a:t>
                      </a:r>
                      <a:br>
                        <a:rPr kumimoji="1" lang="en-US" altLang="ja-JP" sz="2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☎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0233</a:t>
                      </a:r>
                      <a:r>
                        <a:rPr kumimoji="1" lang="ja-JP" altLang="en-US" sz="20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</a:t>
                      </a:r>
                      <a:r>
                        <a:rPr kumimoji="1" lang="ja-JP" altLang="en-US" sz="2000" b="1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ｰ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2111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（内線</a:t>
                      </a:r>
                      <a:r>
                        <a:rPr kumimoji="1" lang="en-US" altLang="ja-JP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139</a:t>
                      </a: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2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受付時間　８：３０　～　１７：１５（平日のみ）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72000" marB="36000" anchor="ctr"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64660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8268" y="2794037"/>
            <a:ext cx="6660294" cy="13448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bIns="36000" rtlCol="0" anchor="t" anchorCtr="0">
            <a:noAutofit/>
          </a:bodyPr>
          <a:lstStyle/>
          <a:p>
            <a:pPr marL="285750" indent="-2857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給付金を受け取るには、</a:t>
            </a:r>
            <a:r>
              <a:rPr kumimoji="1" lang="ja-JP" altLang="en-US" b="1" u="sng" spc="9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確認書または申請書の提出が必要</a:t>
            </a:r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 。</a:t>
            </a:r>
            <a:endParaRPr kumimoji="1" lang="en-US" altLang="ja-JP" sz="1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確認書・申請書の記載内容をご確認のうえ、必要事項</a:t>
            </a:r>
            <a:endParaRPr kumimoji="1" lang="en-US" altLang="ja-JP" sz="1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kumimoji="1"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を記入し、必要書類等と一緒にご提出ください。</a:t>
            </a:r>
            <a:endParaRPr kumimoji="1" lang="en-US" altLang="ja-JP" sz="1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301788" y="3283461"/>
            <a:ext cx="1262545" cy="767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47137" y="6282071"/>
            <a:ext cx="6768000" cy="1826573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「定額減税しきれないと見込まれる方」への給付金（「調整給付金」）の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Aft>
                <a:spcPts val="1200"/>
              </a:spcAft>
            </a:pPr>
            <a:r>
              <a:rPr kumimoji="1"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「振り込め詐欺」や「個人情報の詐取」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にご注意ください！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自宅や職場などに国・県・村の職員などをかたる不審な電話や郵便があった場合は、最寄りの警察署か警察相談専用電話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9110)</a:t>
            </a:r>
            <a:r>
              <a:rPr kumimoji="1" lang="ja-JP" altLang="en-US" sz="12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もしくは下記の連絡先にご連絡ください。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/>
            <a:r>
              <a:rPr lang="ja-JP" altLang="en-US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また、</a:t>
            </a:r>
            <a:r>
              <a:rPr lang="ja-JP" altLang="en-US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国・</a:t>
            </a:r>
            <a:r>
              <a:rPr lang="ja-JP" altLang="ja-JP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県・村の機関を名乗るお心当たりのないメールが送られてきた場合</a:t>
            </a:r>
            <a:r>
              <a:rPr lang="ja-JP" altLang="en-US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は</a:t>
            </a:r>
            <a:r>
              <a:rPr lang="ja-JP" altLang="ja-JP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、メールに記載された</a:t>
            </a:r>
            <a:r>
              <a:rPr lang="en-US" altLang="ja-JP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URL</a:t>
            </a:r>
            <a:r>
              <a:rPr lang="ja-JP" altLang="ja-JP" sz="12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にアクセスしたり、個人情報を入力したりせず、速やかに削除していただきますようお願いいたします。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198256" y="6394567"/>
            <a:ext cx="540000" cy="5223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0599" y="6346942"/>
            <a:ext cx="595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grpSp>
        <p:nvGrpSpPr>
          <p:cNvPr id="10" name="グループ化 9"/>
          <p:cNvGrpSpPr>
            <a:grpSpLocks noChangeAspect="1"/>
          </p:cNvGrpSpPr>
          <p:nvPr/>
        </p:nvGrpSpPr>
        <p:grpSpPr>
          <a:xfrm>
            <a:off x="5462075" y="3301270"/>
            <a:ext cx="1069433" cy="731919"/>
            <a:chOff x="1138237" y="3651985"/>
            <a:chExt cx="4181361" cy="2877401"/>
          </a:xfrm>
          <a:noFill/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38237" y="3651985"/>
              <a:ext cx="4181361" cy="2877401"/>
            </a:xfrm>
            <a:prstGeom prst="rect">
              <a:avLst/>
            </a:prstGeom>
            <a:grpFill/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807816" y="4341417"/>
              <a:ext cx="455810" cy="455241"/>
            </a:xfrm>
            <a:prstGeom prst="rect">
              <a:avLst/>
            </a:prstGeom>
            <a:grpFill/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807816" y="4794480"/>
              <a:ext cx="455810" cy="455241"/>
            </a:xfrm>
            <a:prstGeom prst="rect">
              <a:avLst/>
            </a:prstGeom>
            <a:grpFill/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807816" y="5252519"/>
              <a:ext cx="455810" cy="455241"/>
            </a:xfrm>
            <a:prstGeom prst="rect">
              <a:avLst/>
            </a:prstGeom>
            <a:grpFill/>
          </p:spPr>
        </p:pic>
        <p:sp>
          <p:nvSpPr>
            <p:cNvPr id="5" name="正方形/長方形 4"/>
            <p:cNvSpPr/>
            <p:nvPr/>
          </p:nvSpPr>
          <p:spPr>
            <a:xfrm>
              <a:off x="1623215" y="5473055"/>
              <a:ext cx="1813635" cy="786478"/>
            </a:xfrm>
            <a:prstGeom prst="rect">
              <a:avLst/>
            </a:prstGeom>
            <a:grpFill/>
          </p:spPr>
          <p:txBody>
            <a:bodyPr wrap="square" anchor="t">
              <a:spAutoFit/>
            </a:bodyPr>
            <a:lstStyle/>
            <a:p>
              <a:pPr algn="ctr"/>
              <a:r>
                <a:rPr kumimoji="1" lang="ja-JP" altLang="en-US" sz="70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お名前</a:t>
              </a:r>
            </a:p>
          </p:txBody>
        </p:sp>
      </p:grpSp>
      <p:sp>
        <p:nvSpPr>
          <p:cNvPr id="30" name="下矢印 8">
            <a:extLst>
              <a:ext uri="{FF2B5EF4-FFF2-40B4-BE49-F238E27FC236}">
                <a16:creationId xmlns:a16="http://schemas.microsoft.com/office/drawing/2014/main" id="{659AFDC3-458A-24A7-2414-F46C1C1DAE61}"/>
              </a:ext>
            </a:extLst>
          </p:cNvPr>
          <p:cNvSpPr/>
          <p:nvPr/>
        </p:nvSpPr>
        <p:spPr>
          <a:xfrm>
            <a:off x="2837305" y="2223777"/>
            <a:ext cx="1188720" cy="508289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5">
              <a:lumMod val="75000"/>
            </a:schemeClr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9AF10C3-4042-0D6A-E5F3-0ED1146ABF04}"/>
              </a:ext>
            </a:extLst>
          </p:cNvPr>
          <p:cNvSpPr/>
          <p:nvPr/>
        </p:nvSpPr>
        <p:spPr>
          <a:xfrm>
            <a:off x="63800" y="716234"/>
            <a:ext cx="6684762" cy="1458077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 anchor="ctr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対象者の方へ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、村から確認書または申請書</a:t>
            </a:r>
            <a:r>
              <a:rPr kumimoji="1" lang="ja-JP" altLang="en-US" sz="14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4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を送付します。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令和６年１月２日以降に転入した等の理由により、令和６年の課税情報が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不明な方へ申請書を送付します。申請書を提出する際、添付書類として確定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申告書等の課税情報が分かる書類が必要となります。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50994473-66D1-C069-932E-917D60CF0E9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13093" y="8567426"/>
            <a:ext cx="636814" cy="635952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ED17A98-2BD8-AD95-6A9E-4CB2E9A184CD}"/>
              </a:ext>
            </a:extLst>
          </p:cNvPr>
          <p:cNvSpPr/>
          <p:nvPr/>
        </p:nvSpPr>
        <p:spPr>
          <a:xfrm>
            <a:off x="0" y="236376"/>
            <a:ext cx="6858000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A6CD9-78EF-3F15-74B1-820C36916DF0}"/>
              </a:ext>
            </a:extLst>
          </p:cNvPr>
          <p:cNvSpPr/>
          <p:nvPr/>
        </p:nvSpPr>
        <p:spPr>
          <a:xfrm>
            <a:off x="296381" y="234648"/>
            <a:ext cx="6561619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給付金の支給手続き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EB81764-A6FD-0F8E-6C2B-E73A180DC71B}"/>
              </a:ext>
            </a:extLst>
          </p:cNvPr>
          <p:cNvSpPr/>
          <p:nvPr/>
        </p:nvSpPr>
        <p:spPr>
          <a:xfrm>
            <a:off x="2498641" y="2831868"/>
            <a:ext cx="3673560" cy="36342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8076B9A-8563-3AE6-E50A-2C8095B7ED9C}"/>
              </a:ext>
            </a:extLst>
          </p:cNvPr>
          <p:cNvSpPr/>
          <p:nvPr/>
        </p:nvSpPr>
        <p:spPr>
          <a:xfrm>
            <a:off x="28542" y="4865627"/>
            <a:ext cx="6684762" cy="848611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36000" tIns="144000" rIns="36000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審査の上、順次、給付金を口座振込いたします。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村が確認書を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受理した日から２～３週間後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が目安です。</a:t>
            </a:r>
          </a:p>
          <a:p>
            <a:pPr algn="ctr">
              <a:lnSpc>
                <a:spcPct val="1100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下矢印 8">
            <a:extLst>
              <a:ext uri="{FF2B5EF4-FFF2-40B4-BE49-F238E27FC236}">
                <a16:creationId xmlns:a16="http://schemas.microsoft.com/office/drawing/2014/main" id="{714D8595-F18F-BFB0-4DF6-F60166B151D4}"/>
              </a:ext>
            </a:extLst>
          </p:cNvPr>
          <p:cNvSpPr/>
          <p:nvPr/>
        </p:nvSpPr>
        <p:spPr>
          <a:xfrm>
            <a:off x="2837305" y="4206354"/>
            <a:ext cx="1188720" cy="628793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5">
              <a:lumMod val="75000"/>
            </a:schemeClr>
          </a:solidFill>
          <a:ln w="22225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441566D-4BEA-B993-689F-B2799A8FFEAD}"/>
              </a:ext>
            </a:extLst>
          </p:cNvPr>
          <p:cNvSpPr/>
          <p:nvPr/>
        </p:nvSpPr>
        <p:spPr>
          <a:xfrm>
            <a:off x="0" y="5854575"/>
            <a:ext cx="6858000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A62F89E-C588-7989-FF2A-9980064F7AAE}"/>
              </a:ext>
            </a:extLst>
          </p:cNvPr>
          <p:cNvSpPr/>
          <p:nvPr/>
        </p:nvSpPr>
        <p:spPr>
          <a:xfrm>
            <a:off x="296381" y="5854575"/>
            <a:ext cx="6561619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kumimoji="1" lang="ja-JP" altLang="en-US" sz="2200" b="1" spc="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</a:p>
        </p:txBody>
      </p:sp>
    </p:spTree>
    <p:extLst>
      <p:ext uri="{BB962C8B-B14F-4D97-AF65-F5344CB8AC3E}">
        <p14:creationId xmlns:p14="http://schemas.microsoft.com/office/powerpoint/2010/main" val="161772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A601A187D85C84A847A7FD3AA472DCA" ma:contentTypeVersion="6" ma:contentTypeDescription="新しいドキュメントを作成します。" ma:contentTypeScope="" ma:versionID="726cd40a82c34b9467b975b2ec66fb6d">
  <xsd:schema xmlns:xsd="http://www.w3.org/2001/XMLSchema" xmlns:xs="http://www.w3.org/2001/XMLSchema" xmlns:p="http://schemas.microsoft.com/office/2006/metadata/properties" xmlns:ns2="8d576fec-280b-424c-b2a6-ee739af5ab41" xmlns:ns3="3b0ebaae-a14e-4424-847b-6a3bebfea79a" targetNamespace="http://schemas.microsoft.com/office/2006/metadata/properties" ma:root="true" ma:fieldsID="cc1d95508396e61e59ed800ca12503a3" ns2:_="" ns3:_="">
    <xsd:import namespace="8d576fec-280b-424c-b2a6-ee739af5ab41"/>
    <xsd:import namespace="3b0ebaae-a14e-4424-847b-6a3bebfea7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76fec-280b-424c-b2a6-ee739af5ab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ebaae-a14e-4424-847b-6a3bebfea79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84367D-BBF4-4856-A9BB-A93F0DBC7F3B}">
  <ds:schemaRefs>
    <ds:schemaRef ds:uri="3b0ebaae-a14e-4424-847b-6a3bebfea79a"/>
    <ds:schemaRef ds:uri="8d576fec-280b-424c-b2a6-ee739af5ab4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CD9BD6-E35E-429C-BB7F-39B055A0B095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3b0ebaae-a14e-4424-847b-6a3bebfea79a"/>
    <ds:schemaRef ds:uri="http://schemas.openxmlformats.org/package/2006/metadata/core-properties"/>
    <ds:schemaRef ds:uri="8d576fec-280b-424c-b2a6-ee739af5ab4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A916AE-E5A7-462C-BA93-88F7921DD3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983</Words>
  <Application>Microsoft Office PowerPoint</Application>
  <PresentationFormat>A4 210 x 297 mm</PresentationFormat>
  <Paragraphs>115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HG丸ｺﾞｼｯｸM-PRO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健康福祉課ユーザ</cp:lastModifiedBy>
  <cp:revision>27</cp:revision>
  <cp:lastPrinted>2025-07-10T02:38:45Z</cp:lastPrinted>
  <dcterms:modified xsi:type="dcterms:W3CDTF">2025-07-10T04:35:07Z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0x0101009A601A187D85C84A847A7FD3AA472DCA</vt:lpwstr>
  </property>
</Properties>
</file>